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5F8-F112-7DE7-7735-CBEAF388E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06D47-F114-6733-7155-BE23866FD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4913A-1742-4784-B73A-C25F9791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ECE4-1F21-B197-6BE6-7ADDC365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EC4F4-5B13-C04F-53D9-FC3022B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72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E653-1563-264F-FDD6-F3B456E3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68805-10A7-297E-35A4-26AE506CA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599A5-9485-365E-6984-C1B1AE85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06D37-3409-7AE8-65AF-F57B2E52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3FA5D-527E-ECC4-E70F-DF754305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0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BED800-A9D8-F8DD-83EF-E6D26B674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EDA23-98D7-1E4D-AC14-C2F15A8C3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F41AC-D80E-2AFF-AC99-7FAD404BB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9F3D-D739-14E0-B480-0EABFCC5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8ED48-36B0-1002-89B4-63B07F36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98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7F9E-ADC1-A70B-6E51-4EB1857B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B0674-5CDF-9A3D-272C-7EA8011A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B7397-EBEC-9C45-C96C-905662A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5DFAF-3CEF-024A-2A2F-E65879FD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83EB-6FF5-AC12-F62E-E2A797E8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9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2FF8-46E3-261C-5EF0-28ED6B7B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9B1F8-7227-FA81-25BD-4736E93F5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F77F-50CF-16BB-15AA-2FAC9FF5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1061B-11B4-D0D8-C6C3-56A78663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4289-F9C5-F687-8C32-5B5F080A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20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E4CC-CEFA-82D3-3705-CB6DA7CB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5DD12-F103-BA93-34FB-C7AC2CF5A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21186-6E44-8500-D490-0B9BD948A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4E98D-5039-E9A2-E15F-CB8D4EBE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6B773-2049-51F9-7B3A-4BBCBEA9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E25B2-9A5E-3B0B-C9C4-57AC3898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90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3DBA-76B4-3259-90F3-849B0395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53F4D-BFE4-5250-84D8-85DC455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957E9-67CA-AF2B-639E-8975F8A7F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D0DD2-8972-938F-4503-7124EAE24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909D2-68A9-0FC5-36C1-C8E7889D2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FA25D-4BB0-2A56-5814-7D3DE73E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F2580-451A-376C-C57A-F170482E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E5953-666C-AD18-62A0-82ADD157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26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40AF-781B-C5F6-2CAE-B120A99D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B576B-0900-304C-DFA5-CA283E1E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E2F68-32FE-1453-7E07-946C4D5D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AC9E-13E3-2ADD-7610-D5473F92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20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251E8-8340-9177-1D73-B0DE8AE9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E335F-86AF-9B12-755A-9C88CF0CA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8F6D-A14B-FE2F-9966-9A2FF15E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30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D2D-F4AB-554F-4D84-AF59C254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9F51-2543-B1E3-417A-19AD7D95D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BCA3A-830E-AF2E-40C3-0905145EE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AB41-DF14-7C47-FE4C-06A228B8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9B6AD-0492-93E3-5A8D-B37EDACF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2026A-3B73-1AE9-2AC3-211FFFB4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45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2E1D-11FE-1CAE-6DB1-045F89A6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8D1B3-C993-F386-190B-6A0BC375C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7DBC9-467E-E056-3865-AE2707771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00376-7BD0-7CA3-C713-73940392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338FB-AEE4-E3EB-EB9B-F817E448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8CA63-E04E-5053-E274-76C27287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88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BDC77-5566-72BC-7A54-420AFB80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836E-F872-29B0-772C-152409216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7FB41-0D80-9E08-1659-2D33FD85E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9DB24-6F25-4A56-AA7B-9CEBE5EA3DF9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18DF-3411-A5F0-3138-9A50F4E7F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E85C-AB6B-BBB0-A56F-806F51810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235A4-C530-46DF-8001-02821A7FC0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79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E9F-A3DB-6F9B-C957-A83C7ABAE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Site &amp; Security Group Permissions In SharePoint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A9544-4F5F-DC51-4CC2-964E59A7D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Giving site access to users</a:t>
            </a:r>
          </a:p>
        </p:txBody>
      </p:sp>
    </p:spTree>
    <p:extLst>
      <p:ext uri="{BB962C8B-B14F-4D97-AF65-F5344CB8AC3E}">
        <p14:creationId xmlns:p14="http://schemas.microsoft.com/office/powerpoint/2010/main" val="286817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6598-BFC2-4AFF-634C-D19A0917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Site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C921-E49C-DEF9-283A-B23B3CD4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Site Owner – full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00805-FABA-1FFA-6B8D-78E19D78A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718" y="2573092"/>
            <a:ext cx="7337196" cy="41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2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7E1D-B3F4-A4F6-4C56-A5981731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30F2-E957-B271-EBA2-1C4A6430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Site members – limited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5235C-8544-1875-60C0-44A40B9B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347274"/>
            <a:ext cx="7616858" cy="4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9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1EB-F3AB-C2DF-A4C8-94E2C01E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459A-09B1-9E03-AF78-EAB50C563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Site visitors – no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AD04E-78D4-640F-259B-4EC3D9BA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71" y="2375555"/>
            <a:ext cx="7616858" cy="4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BF78-2052-0172-90F2-5C4F8040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Navbar Audience Targeting – 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E8F28-1D6B-26CF-FD63-96CC4D77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– Security Group – All Company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4873-6A68-D529-9724-C1F6D3143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02" y="2382789"/>
            <a:ext cx="7306820" cy="41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2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05A5-6A19-0148-A8B5-E1A6A9A9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7BED-C2F6-C27B-E849-697EFCF3E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Dashboards – </a:t>
            </a:r>
            <a:r>
              <a:rPr lang="en-IN" dirty="0" err="1"/>
              <a:t>DevTeam</a:t>
            </a:r>
            <a:r>
              <a:rPr lang="en-IN" dirty="0"/>
              <a:t>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5800B-AFC8-A381-2C5C-7944CA6AB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96" y="2324361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9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01A72-B0A2-BF84-0E4D-2E49695D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BA45-F8CA-1F80-A740-E60C53722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Reports – </a:t>
            </a:r>
            <a:r>
              <a:rPr lang="en-IN" dirty="0" err="1"/>
              <a:t>DevTeam</a:t>
            </a:r>
            <a:r>
              <a:rPr lang="en-IN" dirty="0"/>
              <a:t> Members, </a:t>
            </a:r>
            <a:r>
              <a:rPr lang="en-IN" dirty="0" err="1"/>
              <a:t>SSDDoc</a:t>
            </a:r>
            <a:r>
              <a:rPr lang="en-IN" dirty="0"/>
              <a:t> Members, Accounts Members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22345-8890-EEE8-8EBC-66B35AF4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76" y="2432114"/>
            <a:ext cx="7474408" cy="42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4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E8A4-044A-47A9-DFA3-687BAE6B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5B79-28D9-407B-EDFB-C82B30B88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per given images, We can Give Site Access to the users, &amp; Nav items access by giving permission to Security groups which is created by Company Microsoft 365 Admin</a:t>
            </a:r>
          </a:p>
        </p:txBody>
      </p:sp>
    </p:spTree>
    <p:extLst>
      <p:ext uri="{BB962C8B-B14F-4D97-AF65-F5344CB8AC3E}">
        <p14:creationId xmlns:p14="http://schemas.microsoft.com/office/powerpoint/2010/main" val="145895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89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Site &amp; Security Group Permissions In SharePoint</vt:lpstr>
      <vt:lpstr>Site Permission</vt:lpstr>
      <vt:lpstr>PowerPoint Presentation</vt:lpstr>
      <vt:lpstr>PowerPoint Presentation</vt:lpstr>
      <vt:lpstr>Navbar Audience Targeting – Security Groups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Anjali Dhadve</dc:creator>
  <cp:lastModifiedBy>Anjali Dhadve</cp:lastModifiedBy>
  <cp:revision>2</cp:revision>
  <dcterms:created xsi:type="dcterms:W3CDTF">2025-12-01T09:42:42Z</dcterms:created>
  <dcterms:modified xsi:type="dcterms:W3CDTF">2025-12-01T10:05:58Z</dcterms:modified>
</cp:coreProperties>
</file>